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779538" y="128550"/>
            <a:ext cx="3042000" cy="7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Didact Gothic"/>
                <a:ea typeface="Didact Gothic"/>
                <a:cs typeface="Didact Gothic"/>
                <a:sym typeface="Didact Gothic"/>
              </a:rPr>
              <a:t>1st Grade </a:t>
            </a: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89525" y="128475"/>
            <a:ext cx="2961900" cy="7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+ Daily Homework Log + AR Log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Weekly 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First Grade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assessments given three times a year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3rd Grade Promotion Law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https://www.tn.gov/content/dam/tn/education/2020-21-leg-session/FAQ%20Third%20Grade%20Promotion%20and%20Retention.pdf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85300" y="6228725"/>
            <a:ext cx="2856975" cy="72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3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 by the third grade.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737800" y="307825"/>
            <a:ext cx="2624700" cy="7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 1st Grade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first grade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third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1st Graders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1st Graders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and parents being a positive voice by telling them they can do it!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r>
              <a:rPr lang="en" sz="1300">
                <a:highlight>
                  <a:srgbClr val="FFFF00"/>
                </a:highlight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300">
              <a:highlight>
                <a:srgbClr val="FFFF00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To have technology at home to reinforce what they learned in school.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