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7772400" cx="10058400"/>
  <p:notesSz cx="6858000" cy="9144000"/>
  <p:embeddedFontLst>
    <p:embeddedFont>
      <p:font typeface="Didact Gothic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Didact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Trifold Brochure Directions - Google Presentations/Slides is the best app to use in Google Docs because you can place images, text, and graphics anywhere on the page, unlike Google Docs.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Double Click on “Title of Project” to replace with your 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change font, color and outline of this by using the menu bar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numbers of the pages are marked on the template, delete them when your brochure is complete.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Anywhere there is text, you can replace it with your text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 place that asks you to insert image can be inserted over top of the text. It won’t show up in final printing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change the text box color on pages 3 and 5 so that it is suitable for your project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4d511b5c9_00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4d511b5c9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54380" y="2392606"/>
            <a:ext cx="8549700" cy="1752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54380" y="4291636"/>
            <a:ext cx="8549700" cy="1185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502920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5161501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" type="body"/>
          </p:nvPr>
        </p:nvSpPr>
        <p:spPr>
          <a:xfrm>
            <a:off x="502920" y="6658423"/>
            <a:ext cx="9052500" cy="785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200"/>
              <a:buNone/>
              <a:defRPr sz="22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●"/>
              <a:defRPr sz="3700">
                <a:solidFill>
                  <a:schemeClr val="dk1"/>
                </a:solidFill>
              </a:defRPr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>
                <a:solidFill>
                  <a:schemeClr val="dk1"/>
                </a:solidFill>
              </a:defRPr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  <a:defRPr sz="3000">
                <a:solidFill>
                  <a:schemeClr val="dk1"/>
                </a:solidFill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www.lcss.us/ises" TargetMode="External"/><Relationship Id="rId5" Type="http://schemas.openxmlformats.org/officeDocument/2006/relationships/hyperlink" Target="https://www.tn.gov/education/districts/lea-operations/assessment/testing-overview.html" TargetMode="External"/><Relationship Id="rId6" Type="http://schemas.openxmlformats.org/officeDocument/2006/relationships/hyperlink" Target="https://www.tn.gov/education/districts/academic-standards.html" TargetMode="External"/><Relationship Id="rId7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/>
        </p:nvSpPr>
        <p:spPr>
          <a:xfrm>
            <a:off x="6747413" y="48825"/>
            <a:ext cx="3042000" cy="7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Didact Gothic"/>
                <a:ea typeface="Didact Gothic"/>
                <a:cs typeface="Didact Gothic"/>
                <a:sym typeface="Didact Gothic"/>
              </a:rPr>
              <a:t>Ingram Sowell Elementary School</a:t>
            </a:r>
            <a:endParaRPr b="1" sz="36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Didact Gothic"/>
                <a:ea typeface="Didact Gothic"/>
                <a:cs typeface="Didact Gothic"/>
                <a:sym typeface="Didact Gothic"/>
              </a:rPr>
              <a:t>Kindergarten</a:t>
            </a:r>
            <a:endParaRPr b="1" sz="3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2023-2024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School-Parent Compact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 Website: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4"/>
              </a:rPr>
              <a:t>https://www.lcss.us/ises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931.762.4438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209425" y="48825"/>
            <a:ext cx="3042000" cy="75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What is a School-Parent Compact?</a:t>
            </a:r>
            <a:endParaRPr b="1" sz="1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A School-Parent Compact is an agreement that families, students, and teachers develop together.  It explains how families and teachers will work together to make sure all students reach grade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level standards.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Effective Compacts: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Link goals to the ISES improvement plan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Focus on student learning skills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Teachers’ role in developing skills through classroom instruction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Share strategies families can use at home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Explain successful communication between school and home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Assessments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5"/>
              </a:rPr>
              <a:t>https://www.tn.gov/education/districts/lea-operations/assessment/testing-overview.html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Standards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6"/>
              </a:rPr>
              <a:t>https://www.tn.gov/education/districts/academic-standards.html</a:t>
            </a: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9" name="Google Shape;29;p8"/>
          <p:cNvSpPr txBox="1"/>
          <p:nvPr/>
        </p:nvSpPr>
        <p:spPr>
          <a:xfrm>
            <a:off x="3541000" y="239625"/>
            <a:ext cx="2961900" cy="7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Opportunities 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for Partnership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Open House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Daily Behavior Log + Daily Homework Log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Weekly graded work folder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Parent-Teacher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Conferences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Family Nights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Skyward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Classroom DoJo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Remind App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Facebook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Kindergarten Assessments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AIMSWeb Reading &amp; Math and Waggle Math: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Benchmark assessments given three times a year to check academic progress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3rd Grade Promotion Law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https://www.tn.gov/content/dam/tn/education/2020-21-leg-session/FAQ%20Third%20Grade%20Promotion%20and%20Retention.pdf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0" name="Google Shape;30;p8"/>
          <p:cNvSpPr txBox="1"/>
          <p:nvPr/>
        </p:nvSpPr>
        <p:spPr>
          <a:xfrm>
            <a:off x="13384625" y="4638025"/>
            <a:ext cx="80817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" name="Google Shape;31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02013" y="5520249"/>
            <a:ext cx="2832025" cy="1264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/>
        </p:nvSpPr>
        <p:spPr>
          <a:xfrm>
            <a:off x="365525" y="227125"/>
            <a:ext cx="2885700" cy="73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District &amp; State Goals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The Lawrence County Board of Education set the following goals for the Lawrence County School System for the 2023-2024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Reading-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All Lawrence County students will show an increase in reading proficiency.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Long Term Goals: 90% of students will be reading on grade level by the third grade.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Math-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Students will reach high standards and will attain proficiency or better in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mathematics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. 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School Goals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The Ingram Sowell Elementary School administrators and teachers have developed a school improvement plan for the most important areas of education that need improvement.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Reading:  All students will show an increase in reading proficiency to meet district goals.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Math:  All students will reach high standards and will attain proficiency or better in math.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3618550" y="227125"/>
            <a:ext cx="2743800" cy="73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    Kindergarten Classroom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Ingram Sowell’s kindergarten team will work with students and families to: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Communicate assignments and third grade expectations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behavior/ homework log daily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necessary resources to help aid in student learning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feedback with weekly graded work folder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Kindergarten at Home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Because I want my child to achieve, I will support him/her by doing the following:</a:t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See that my child attends school regularly and on time.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Support the school in its efforts to maintain proper discipline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Review my child’s homework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parent-teacher conferences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Stay aware of what my child is learning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family nights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for Classroom DoJo 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 for  Remind App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6983525" y="307825"/>
            <a:ext cx="2501100" cy="7022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Didact Gothic"/>
                <a:ea typeface="Didact Gothic"/>
                <a:cs typeface="Didact Gothic"/>
                <a:sym typeface="Didact Gothic"/>
              </a:rPr>
              <a:t>Students</a:t>
            </a:r>
            <a:endParaRPr b="1" sz="2400" u="sng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Ingram Sowell Elementary students shared their input with teachers to help them to be a better learner and successful in their daily goals with all subjects. 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ISES kindergarten students thought of the following ideas to help them with their achievement: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 20 minutes a day outside of the school setting.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Communication with parents about their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learning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and parents being a positive voice by telling them they can do it!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By listening, asking questions, and seeking help  from teachers when appropriate.  </a:t>
            </a:r>
            <a:r>
              <a:rPr lang="en" sz="1300">
                <a:highlight>
                  <a:srgbClr val="FFFF00"/>
                </a:highlight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300">
              <a:highlight>
                <a:srgbClr val="FFFF00"/>
              </a:highlight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To have technology at home to reinforce what they learned in school.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Utilize Chromebooks for at home practice in Waggle Math and CKLA Boost.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